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minutes +3 min Q&amp;A. everyone presents 2 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6918fe8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6918fe8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7e231ae5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7e231ae5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7e231ae5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7e231ae5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7e231ae5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7e231ae5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950a5fca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950a5fc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6950a5fc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6950a5fc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950a5fca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950a5fc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950a5fc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6950a5fc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918fe84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918fe84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777379a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777379a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777379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777379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Safety!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Hardware is expensive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Don’t want to damage anyone/anything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Make sure our code is working correctly/practice our code in real life setting not just theoretica;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Teamwork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First lab with team members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Git Control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Collaborating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Getting the Car Fundamentals Down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○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Learn how to control the car and gain skills so by the end of the semester we will be able to have a complex autonomous vehicle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Creating code so that the robot does not crash into walls/people/other objects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Make sure the car is not ~scared~ of the wall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77379a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777379a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918fe8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918fe8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6918fe8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6918fe8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918fe84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6918fe84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7e231ae5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7e231ae5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7e231ae5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7e231ae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950a5fc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6950a5fc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6950a5fc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6950a5fc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mfm3jLeHV4-cVmX7AOU7-pruEwUgsAxU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UxjNMhhJR6WmpyPfgKH4qvybaklA439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0WFrZZ4pRc2-ln36D3BogPjBDffuwZ5n/view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jSuU31PfhfZCg6z5itB1oFgV9_IoS-OV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4C3WXwDoocEWKDAdVDA29-ob402MTDh5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Briefing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Gomez, Ariel Fuchs, Gokul Kolady, Sharmi Shah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Create a Safety Controller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87900" y="1489825"/>
            <a:ext cx="778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Robot has many expensive components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Unexpected collisions can break these components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Create a module that stops the robot  0.9m away from crashing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265500" y="469725"/>
            <a:ext cx="4045200" cy="11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Technical Approach for </a:t>
            </a:r>
            <a:r>
              <a:rPr lang="en" sz="3000"/>
              <a:t>Safety Controller 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74600" y="1789100"/>
            <a:ext cx="46590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Order</a:t>
            </a:r>
            <a:endParaRPr sz="2200" u="sng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…/nav_0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Subscribers</a:t>
            </a:r>
            <a:endParaRPr sz="2200" u="sng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SCAN_TOPIC, DRIVING COMMAND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Producer</a:t>
            </a:r>
            <a:endParaRPr sz="2200" u="sng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SAFETY_TOPIC</a:t>
            </a:r>
            <a:endParaRPr sz="22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225" y="512475"/>
            <a:ext cx="4105600" cy="411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1: Fast Robot Stopping at the Wall</a:t>
            </a:r>
            <a:endParaRPr/>
          </a:p>
        </p:txBody>
      </p:sp>
      <p:pic>
        <p:nvPicPr>
          <p:cNvPr id="135" name="Google Shape;135;p24" title="video-16462059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520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2: Slow Robot Stopping at the Wall</a:t>
            </a:r>
            <a:endParaRPr/>
          </a:p>
        </p:txBody>
      </p:sp>
      <p:pic>
        <p:nvPicPr>
          <p:cNvPr id="141" name="Google Shape;141;p25" title="video-16462059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425" y="1537050"/>
            <a:ext cx="5589149" cy="31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3: Preventing Unexpected Object Collision</a:t>
            </a:r>
            <a:endParaRPr/>
          </a:p>
        </p:txBody>
      </p:sp>
      <p:pic>
        <p:nvPicPr>
          <p:cNvPr id="147" name="Google Shape;147;p26" title="video-164620596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625" y="1555550"/>
            <a:ext cx="5720749" cy="32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Controller Trial 1 Data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5508"/>
          <a:stretch/>
        </p:blipFill>
        <p:spPr>
          <a:xfrm>
            <a:off x="1931713" y="1207800"/>
            <a:ext cx="5280574" cy="374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Controller Trial 2 Data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5150"/>
          <a:stretch/>
        </p:blipFill>
        <p:spPr>
          <a:xfrm>
            <a:off x="1984375" y="1206275"/>
            <a:ext cx="5175226" cy="3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Controller Trial 3 Data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424" y="1282300"/>
            <a:ext cx="4841150" cy="3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Safety Controller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Tests</a:t>
            </a:r>
            <a:endParaRPr sz="28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two different speeds (0.25, 0.75) with a 0.5m setpoint.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placing an object in front of robot while it is moving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96428"/>
              <a:buChar char="●"/>
            </a:pPr>
            <a:r>
              <a:rPr lang="en" sz="2800"/>
              <a:t>Discovered that inertia of robot and robot velocity factor into how far robot stops from setpoint 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Became comfortable with </a:t>
            </a:r>
            <a:r>
              <a:rPr lang="en" sz="2800"/>
              <a:t>race car</a:t>
            </a:r>
            <a:r>
              <a:rPr lang="en" sz="2800"/>
              <a:t> framework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Some room for improvement on wall following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Implemented reliable safety mechanism. May need to adjust based on speed of robot.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lab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5830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Visualizing laser scan data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Testing/tuning wall follower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Implementing safety controller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Teamwork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Establishing foundational code for long term use</a:t>
            </a:r>
            <a:endParaRPr sz="2800"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3925" l="0" r="0" t="8638"/>
          <a:stretch/>
        </p:blipFill>
        <p:spPr>
          <a:xfrm>
            <a:off x="6065700" y="823375"/>
            <a:ext cx="2690399" cy="349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Check that code is reading and writing to correct Publishers and Subscribers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Be </a:t>
            </a:r>
            <a:r>
              <a:rPr lang="en" sz="2800"/>
              <a:t>conscious</a:t>
            </a:r>
            <a:r>
              <a:rPr lang="en" sz="2800"/>
              <a:t> of package files and formatting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Improve workflow for testing robot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Tune wall following parameters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Laser Scan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48" y="1535375"/>
            <a:ext cx="3503501" cy="301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Create a Wall Following Program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778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Allow robot to follow wall automatically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Use linear regression to detect wall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Use PID control to move accordingly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Understand simulation vs. reality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 for Wall Following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50" y="1371925"/>
            <a:ext cx="6480301" cy="35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4742" l="3892" r="58019" t="13997"/>
          <a:stretch/>
        </p:blipFill>
        <p:spPr>
          <a:xfrm>
            <a:off x="4668175" y="517187"/>
            <a:ext cx="4087926" cy="41091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4294967295" type="title"/>
          </p:nvPr>
        </p:nvSpPr>
        <p:spPr>
          <a:xfrm>
            <a:off x="306600" y="435975"/>
            <a:ext cx="3867600" cy="11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Code in RVIZ and Physically</a:t>
            </a:r>
            <a:endParaRPr/>
          </a:p>
        </p:txBody>
      </p:sp>
      <p:sp>
        <p:nvSpPr>
          <p:cNvPr id="96" name="Google Shape;96;p18"/>
          <p:cNvSpPr txBox="1"/>
          <p:nvPr>
            <p:ph idx="4294967295" type="body"/>
          </p:nvPr>
        </p:nvSpPr>
        <p:spPr>
          <a:xfrm>
            <a:off x="921925" y="3541225"/>
            <a:ext cx="37050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Next slides to view physical tests…</a:t>
            </a:r>
            <a:endParaRPr sz="2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Following Example Videos </a:t>
            </a:r>
            <a:endParaRPr/>
          </a:p>
        </p:txBody>
      </p:sp>
      <p:pic>
        <p:nvPicPr>
          <p:cNvPr id="102" name="Google Shape;102;p19" title="wallFollow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75" y="1809200"/>
            <a:ext cx="3606400" cy="27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 title="video-1646205982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00" y="1809200"/>
            <a:ext cx="3606400" cy="270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39825" y="128075"/>
            <a:ext cx="2707200" cy="3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Process for Wall Following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8675" r="0" t="0"/>
          <a:stretch/>
        </p:blipFill>
        <p:spPr>
          <a:xfrm>
            <a:off x="3047025" y="128066"/>
            <a:ext cx="5921126" cy="239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8675" r="0" t="0"/>
          <a:stretch/>
        </p:blipFill>
        <p:spPr>
          <a:xfrm>
            <a:off x="3047036" y="2520775"/>
            <a:ext cx="592111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Wall Follower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Tests</a:t>
            </a:r>
            <a:endParaRPr sz="28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Tested both walls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Tested straight walls and corners</a:t>
            </a:r>
            <a:endParaRPr sz="27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Works decently well, despite some oscillation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Inconsistent when following on right side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Real-world performance less robust than simulation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